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0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4/4/2017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4/4/2017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4/4/2017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sosceles Tri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3174" y="1270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001" y="1261330"/>
            <a:ext cx="4843955" cy="43353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02088" y="848139"/>
            <a:ext cx="4162329" cy="4247619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latin typeface="Bernard MT Condensed" panose="02050806060905020404" pitchFamily="18" charset="0"/>
              </a:rPr>
              <a:t>Chapter 18 Section 1:</a:t>
            </a:r>
            <a:br>
              <a:rPr lang="en-US" dirty="0">
                <a:latin typeface="Bernard MT Condensed" panose="02050806060905020404" pitchFamily="18" charset="0"/>
              </a:rPr>
            </a:br>
            <a:r>
              <a:rPr lang="en-US" dirty="0">
                <a:latin typeface="Bernard MT Condensed" panose="02050806060905020404" pitchFamily="18" charset="0"/>
              </a:rPr>
              <a:t>Origins of the Cold War</a:t>
            </a:r>
          </a:p>
        </p:txBody>
      </p:sp>
    </p:spTree>
    <p:extLst>
      <p:ext uri="{BB962C8B-B14F-4D97-AF65-F5344CB8AC3E}">
        <p14:creationId xmlns:p14="http://schemas.microsoft.com/office/powerpoint/2010/main" val="99072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9929" y="463826"/>
            <a:ext cx="8596668" cy="1320800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Bernard MT Condensed" panose="02050806060905020404" pitchFamily="18" charset="0"/>
              </a:rPr>
              <a:t>Former Allies Clash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0659" y="1784626"/>
            <a:ext cx="925001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</a:rPr>
              <a:t>United Nations: International peacekeeping organization to which most nations in the world belonged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</a:rPr>
              <a:t>Joseph Stalin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</a:rPr>
              <a:t>Harry S. Truman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</a:rPr>
              <a:t>Soviet communism: The state controlled all property and economic activity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</a:rPr>
              <a:t>American capitalism: Private citizens controlled almost all economic activity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</a:rPr>
              <a:t>Potsdam Conference between the Big Three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5867" y="230736"/>
            <a:ext cx="2459984" cy="31077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5867" y="3497943"/>
            <a:ext cx="2474253" cy="3127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459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078" y="238539"/>
            <a:ext cx="8596668" cy="874644"/>
          </a:xfrm>
        </p:spPr>
        <p:txBody>
          <a:bodyPr>
            <a:normAutofit/>
          </a:bodyPr>
          <a:lstStyle/>
          <a:p>
            <a:r>
              <a:rPr lang="en-US" sz="4400" dirty="0">
                <a:latin typeface="Bernard MT Condensed" panose="02050806060905020404" pitchFamily="18" charset="0"/>
              </a:rPr>
              <a:t>Tension Mounts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7078" y="1225689"/>
            <a:ext cx="922351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Soviets, British, Americans, and French agreed on taking reparations mainly from their occupation zones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The war brought upon 20 million Soviet deaths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Satellite nations: Countries dominated by the Soviet Union; Albania, Bulgaria, Czechoslovakia, Hungary, Romania, and Poland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Containment: Taking measures to prevent extension of communist rule to other countries.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This policy began to guide the Truman administration’s foreign policy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Europe divided into two parts: Western Europe Democratic and Eastern Europe Communist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“Iron Curtain”: The decision of Europe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5487" y="1802295"/>
            <a:ext cx="2550467" cy="300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288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543" y="437321"/>
            <a:ext cx="8596668" cy="1320800"/>
          </a:xfrm>
        </p:spPr>
        <p:txBody>
          <a:bodyPr>
            <a:normAutofit/>
          </a:bodyPr>
          <a:lstStyle/>
          <a:p>
            <a:r>
              <a:rPr lang="en-US" sz="4400" dirty="0">
                <a:latin typeface="Bernard MT Condensed" panose="02050806060905020404" pitchFamily="18" charset="0"/>
              </a:rPr>
              <a:t>Cold War in Europe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5543" y="1758121"/>
            <a:ext cx="8479918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Truman Doctrine: U.S policy providing economic and military aid to free nations threatened by internal or external opponents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Between 1947 and 1950 the U.S sent $400 million in aid to Turkey and Greece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Marshall Plan: U.S supplied economic aid to European nations to help them rebuild after WW2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16 countries received some $13 billion in aid over the 4 years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461" y="1417981"/>
            <a:ext cx="3101009" cy="3876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667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087" y="675861"/>
            <a:ext cx="8596668" cy="1320800"/>
          </a:xfrm>
        </p:spPr>
        <p:txBody>
          <a:bodyPr>
            <a:normAutofit/>
          </a:bodyPr>
          <a:lstStyle/>
          <a:p>
            <a:r>
              <a:rPr lang="en-US" sz="4400" dirty="0">
                <a:latin typeface="Bernard MT Condensed" panose="02050806060905020404" pitchFamily="18" charset="0"/>
              </a:rPr>
              <a:t>Superpowers Struggle over Germany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087" y="1784626"/>
            <a:ext cx="864041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The Berlin Airlift: Fly food and supplies into West Berlin from American and British officials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2.3 million tons of supplies in 277,000 flights were delivered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North Atlantic Treaty Organization (NATO): A defensive military alliance formed in 1949 by ten Western European countries, the United States, and Canada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For the first time the U.S entered a military alliance with other nations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NATO kept more than 500,000 troops as well as planes, tanks, and other equipment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9200" y="2262809"/>
            <a:ext cx="3119645" cy="2968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0177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42</TotalTime>
  <Words>310</Words>
  <Application>Microsoft Office PowerPoint</Application>
  <PresentationFormat>Widescreen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Bernard MT Condensed</vt:lpstr>
      <vt:lpstr>Trebuchet MS</vt:lpstr>
      <vt:lpstr>Wingdings 3</vt:lpstr>
      <vt:lpstr>Facet</vt:lpstr>
      <vt:lpstr>Chapter 18 Section 1: Origins of the Cold War</vt:lpstr>
      <vt:lpstr>Former Allies Clash</vt:lpstr>
      <vt:lpstr>Tension Mounts</vt:lpstr>
      <vt:lpstr>Cold War in Europe</vt:lpstr>
      <vt:lpstr>Superpowers Struggle over Germany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18 Section 1: Origins of the Cold War</dc:title>
  <dc:creator>Ola Hadi</dc:creator>
  <cp:lastModifiedBy>Ola Hadi</cp:lastModifiedBy>
  <cp:revision>7</cp:revision>
  <dcterms:created xsi:type="dcterms:W3CDTF">2017-04-04T15:41:50Z</dcterms:created>
  <dcterms:modified xsi:type="dcterms:W3CDTF">2017-04-04T16:23:55Z</dcterms:modified>
</cp:coreProperties>
</file>